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2" r:id="rId4"/>
    <p:sldId id="293" r:id="rId5"/>
    <p:sldId id="326" r:id="rId6"/>
    <p:sldId id="327" r:id="rId7"/>
    <p:sldId id="296" r:id="rId8"/>
    <p:sldId id="295" r:id="rId9"/>
    <p:sldId id="300" r:id="rId10"/>
    <p:sldId id="328" r:id="rId11"/>
    <p:sldId id="329" r:id="rId12"/>
    <p:sldId id="330" r:id="rId13"/>
    <p:sldId id="30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292"/>
            <p14:sldId id="293"/>
            <p14:sldId id="326"/>
            <p14:sldId id="327"/>
            <p14:sldId id="296"/>
            <p14:sldId id="295"/>
            <p14:sldId id="300"/>
            <p14:sldId id="328"/>
            <p14:sldId id="329"/>
            <p14:sldId id="330"/>
            <p14:sldId id="3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96374" autoAdjust="0"/>
  </p:normalViewPr>
  <p:slideViewPr>
    <p:cSldViewPr snapToGrid="0">
      <p:cViewPr varScale="1">
        <p:scale>
          <a:sx n="62" d="100"/>
          <a:sy n="62" d="100"/>
        </p:scale>
        <p:origin x="60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1/28/2021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92668" y="3049708"/>
            <a:ext cx="4185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VRF_MMY1HT8P_08-14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28-01-2021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1350" y="165606"/>
            <a:ext cx="40735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MMY-MUP1001HT8P-E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2A477F-8F37-48CF-80CA-446A7A5D4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688" y="750381"/>
            <a:ext cx="5784350" cy="53421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37E974-4322-4476-A5F0-86597F1A3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81" y="750381"/>
            <a:ext cx="5264432" cy="5342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39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1350" y="165606"/>
            <a:ext cx="40735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MMY-MUP1201HT8P-E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522D36-AE00-4DC8-8310-DF4F33BDF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49" y="750381"/>
            <a:ext cx="5533420" cy="54243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0091E3-6792-45EF-BCA2-729197B26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751" y="750382"/>
            <a:ext cx="5239820" cy="542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30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1350" y="165606"/>
            <a:ext cx="40735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MMY-MUP1401HT8P-E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15FA97-4A68-4051-9B80-5D0A4919D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411" y="750380"/>
            <a:ext cx="5085708" cy="54860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ADB0F3-83F2-4A83-81EA-B768801A5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633" y="750379"/>
            <a:ext cx="5816279" cy="548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708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5567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02773" y="244839"/>
            <a:ext cx="4185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VRF_MMY1HT8P_08-14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A62FB3-E0E7-4046-A319-BAD246AAC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540" y="4634810"/>
            <a:ext cx="1951769" cy="15995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EDCB38-FBDF-43B8-A531-6A5B693A3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826" y="829614"/>
            <a:ext cx="1963060" cy="32492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562D49-90F2-4DE4-BA32-562C2FC61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5086" y="829615"/>
            <a:ext cx="1633065" cy="32492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09F7D61-FB5F-43A6-98F6-271723F043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9342" y="829614"/>
            <a:ext cx="1756888" cy="32492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E623E7-5348-471F-B835-E854ED1220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2658" y="2333525"/>
            <a:ext cx="2520433" cy="39008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B00318F-2D25-42B0-A312-FF3E839A93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909" y="2708151"/>
            <a:ext cx="2156215" cy="352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4185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VRF_MMY1HT8P_08-14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C93D8A-D457-4A65-A6B6-0941D007B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255" y="4445553"/>
            <a:ext cx="2272461" cy="18909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816E46-6248-43A1-BBAD-0677B9977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213" y="1051254"/>
            <a:ext cx="2722544" cy="31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57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B3DB00-50D6-4E5F-9B26-41ABC8D83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118" y="1808834"/>
            <a:ext cx="3344261" cy="432434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69076" y="325480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VRF_MMY1HT8P_08-14_ Service Area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85E5ECD-8627-43D6-8875-B3AD7D8E2F3D}"/>
              </a:ext>
            </a:extLst>
          </p:cNvPr>
          <p:cNvCxnSpPr>
            <a:cxnSpLocks/>
          </p:cNvCxnSpPr>
          <p:nvPr/>
        </p:nvCxnSpPr>
        <p:spPr>
          <a:xfrm>
            <a:off x="4738945" y="5552464"/>
            <a:ext cx="1600210" cy="92025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A09C85D-F210-4B40-A153-3FF20AEF769E}"/>
              </a:ext>
            </a:extLst>
          </p:cNvPr>
          <p:cNvCxnSpPr>
            <a:cxnSpLocks/>
          </p:cNvCxnSpPr>
          <p:nvPr/>
        </p:nvCxnSpPr>
        <p:spPr>
          <a:xfrm>
            <a:off x="5357014" y="5231327"/>
            <a:ext cx="1732155" cy="99481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309E987-BE8E-46C6-A7BA-4797DBC830F0}"/>
              </a:ext>
            </a:extLst>
          </p:cNvPr>
          <p:cNvCxnSpPr>
            <a:cxnSpLocks/>
          </p:cNvCxnSpPr>
          <p:nvPr/>
        </p:nvCxnSpPr>
        <p:spPr>
          <a:xfrm flipV="1">
            <a:off x="7578553" y="2580061"/>
            <a:ext cx="0" cy="3608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B08AEAC-D0D7-43E0-9F5D-8945E1EF967C}"/>
              </a:ext>
            </a:extLst>
          </p:cNvPr>
          <p:cNvSpPr txBox="1"/>
          <p:nvPr/>
        </p:nvSpPr>
        <p:spPr>
          <a:xfrm>
            <a:off x="4935118" y="1377275"/>
            <a:ext cx="62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ECB9DB-084D-41C4-AEF7-F6C5E0CE10F9}"/>
              </a:ext>
            </a:extLst>
          </p:cNvPr>
          <p:cNvSpPr txBox="1"/>
          <p:nvPr/>
        </p:nvSpPr>
        <p:spPr>
          <a:xfrm>
            <a:off x="6322961" y="6142620"/>
            <a:ext cx="84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CD1247-5414-4E47-B051-0A1102AE63CD}"/>
              </a:ext>
            </a:extLst>
          </p:cNvPr>
          <p:cNvSpPr txBox="1"/>
          <p:nvPr/>
        </p:nvSpPr>
        <p:spPr>
          <a:xfrm>
            <a:off x="7579390" y="2043510"/>
            <a:ext cx="535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E844E15-BD8D-49DA-8B29-A480D88C0822}"/>
              </a:ext>
            </a:extLst>
          </p:cNvPr>
          <p:cNvCxnSpPr>
            <a:cxnSpLocks/>
          </p:cNvCxnSpPr>
          <p:nvPr/>
        </p:nvCxnSpPr>
        <p:spPr>
          <a:xfrm flipV="1">
            <a:off x="6118604" y="6010382"/>
            <a:ext cx="610969" cy="339273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AE0FE8C-8B32-4D8C-AA25-6A367BD3EE82}"/>
              </a:ext>
            </a:extLst>
          </p:cNvPr>
          <p:cNvCxnSpPr>
            <a:cxnSpLocks/>
          </p:cNvCxnSpPr>
          <p:nvPr/>
        </p:nvCxnSpPr>
        <p:spPr>
          <a:xfrm flipV="1">
            <a:off x="6598445" y="2493450"/>
            <a:ext cx="1086962" cy="63239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672D2CC-272F-4217-8836-55377D83C894}"/>
              </a:ext>
            </a:extLst>
          </p:cNvPr>
          <p:cNvCxnSpPr>
            <a:cxnSpLocks/>
          </p:cNvCxnSpPr>
          <p:nvPr/>
        </p:nvCxnSpPr>
        <p:spPr>
          <a:xfrm flipV="1">
            <a:off x="3883631" y="2655442"/>
            <a:ext cx="1177735" cy="67338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59E0BA7-A0F2-4EC5-A90E-0ECBB4100CB4}"/>
              </a:ext>
            </a:extLst>
          </p:cNvPr>
          <p:cNvCxnSpPr>
            <a:cxnSpLocks/>
          </p:cNvCxnSpPr>
          <p:nvPr/>
        </p:nvCxnSpPr>
        <p:spPr>
          <a:xfrm flipV="1">
            <a:off x="3914454" y="2545620"/>
            <a:ext cx="1248484" cy="72156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5DA9E44-1003-45FD-AAE7-7779D53AFDF8}"/>
              </a:ext>
            </a:extLst>
          </p:cNvPr>
          <p:cNvCxnSpPr>
            <a:cxnSpLocks/>
          </p:cNvCxnSpPr>
          <p:nvPr/>
        </p:nvCxnSpPr>
        <p:spPr>
          <a:xfrm flipH="1">
            <a:off x="5260369" y="1591963"/>
            <a:ext cx="306394" cy="257385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AE7A9E5-1178-4A39-85AF-4F0C9F834F2D}"/>
              </a:ext>
            </a:extLst>
          </p:cNvPr>
          <p:cNvCxnSpPr>
            <a:cxnSpLocks/>
          </p:cNvCxnSpPr>
          <p:nvPr/>
        </p:nvCxnSpPr>
        <p:spPr>
          <a:xfrm flipV="1">
            <a:off x="6599279" y="2472237"/>
            <a:ext cx="1086962" cy="63239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0522938-B231-4C2B-AC14-600FA8BFA54C}"/>
              </a:ext>
            </a:extLst>
          </p:cNvPr>
          <p:cNvCxnSpPr>
            <a:cxnSpLocks/>
          </p:cNvCxnSpPr>
          <p:nvPr/>
        </p:nvCxnSpPr>
        <p:spPr>
          <a:xfrm>
            <a:off x="7575922" y="2115485"/>
            <a:ext cx="0" cy="4087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2BA300B-F483-4154-8042-F388EC399F62}"/>
              </a:ext>
            </a:extLst>
          </p:cNvPr>
          <p:cNvCxnSpPr>
            <a:cxnSpLocks/>
          </p:cNvCxnSpPr>
          <p:nvPr/>
        </p:nvCxnSpPr>
        <p:spPr>
          <a:xfrm>
            <a:off x="5106256" y="1746607"/>
            <a:ext cx="1902502" cy="11085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57E05A5-C481-4ADF-B78C-C75E00D21184}"/>
              </a:ext>
            </a:extLst>
          </p:cNvPr>
          <p:cNvCxnSpPr>
            <a:cxnSpLocks/>
          </p:cNvCxnSpPr>
          <p:nvPr/>
        </p:nvCxnSpPr>
        <p:spPr>
          <a:xfrm>
            <a:off x="5370739" y="1484025"/>
            <a:ext cx="1410205" cy="84820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AB3ACDA-2184-4379-9684-23E048B2B389}"/>
              </a:ext>
            </a:extLst>
          </p:cNvPr>
          <p:cNvCxnSpPr>
            <a:cxnSpLocks/>
          </p:cNvCxnSpPr>
          <p:nvPr/>
        </p:nvCxnSpPr>
        <p:spPr>
          <a:xfrm>
            <a:off x="4067848" y="2629842"/>
            <a:ext cx="1" cy="5148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2E67D66-892B-495A-BA75-BC9DF02FBA37}"/>
              </a:ext>
            </a:extLst>
          </p:cNvPr>
          <p:cNvCxnSpPr>
            <a:cxnSpLocks/>
          </p:cNvCxnSpPr>
          <p:nvPr/>
        </p:nvCxnSpPr>
        <p:spPr>
          <a:xfrm flipV="1">
            <a:off x="4079285" y="3217121"/>
            <a:ext cx="0" cy="4924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F4FF6E3-A7A5-4728-99AE-3D1B801118B7}"/>
              </a:ext>
            </a:extLst>
          </p:cNvPr>
          <p:cNvSpPr txBox="1"/>
          <p:nvPr/>
        </p:nvSpPr>
        <p:spPr>
          <a:xfrm>
            <a:off x="3642603" y="2692916"/>
            <a:ext cx="62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70405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29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41857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VRF_MMY1HT8P_08-14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A0BFF7-7418-4320-8BE5-DE72A9E74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3659" y="1266827"/>
            <a:ext cx="3344261" cy="43243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B939EF-5C29-4D17-9267-85C1D2241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20" y="1987427"/>
            <a:ext cx="519348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39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Service Clearance OFF</a:t>
            </a:r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41857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VRF_MMY1HT8P_08-14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BD867A-E170-4029-9A8A-A27C29F18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9903" y="1398577"/>
            <a:ext cx="2520433" cy="39008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5836A9-B06E-470D-BA59-19DAB4A8B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279" y="2074577"/>
            <a:ext cx="4963555" cy="191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05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0B25DB-D900-493E-8978-D03FC0B86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33" y="1428498"/>
            <a:ext cx="2847226" cy="48253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43E4F2-9927-4121-B10D-625F0B320A08}"/>
              </a:ext>
            </a:extLst>
          </p:cNvPr>
          <p:cNvCxnSpPr>
            <a:cxnSpLocks/>
          </p:cNvCxnSpPr>
          <p:nvPr/>
        </p:nvCxnSpPr>
        <p:spPr>
          <a:xfrm flipV="1">
            <a:off x="3462391" y="1807705"/>
            <a:ext cx="2633609" cy="384308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6CA9B9D-62F2-4C84-BDA6-3F5AD6538550}"/>
              </a:ext>
            </a:extLst>
          </p:cNvPr>
          <p:cNvCxnSpPr>
            <a:cxnSpLocks/>
          </p:cNvCxnSpPr>
          <p:nvPr/>
        </p:nvCxnSpPr>
        <p:spPr>
          <a:xfrm flipV="1">
            <a:off x="3349375" y="2897312"/>
            <a:ext cx="5404207" cy="305142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551808D-401B-47BC-A828-097D23749C90}"/>
              </a:ext>
            </a:extLst>
          </p:cNvPr>
          <p:cNvCxnSpPr>
            <a:cxnSpLocks/>
          </p:cNvCxnSpPr>
          <p:nvPr/>
        </p:nvCxnSpPr>
        <p:spPr>
          <a:xfrm flipV="1">
            <a:off x="3256908" y="5948737"/>
            <a:ext cx="2270589" cy="1438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7AB133DD-D0E4-46F6-9D08-8B8FBF50B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04185"/>
            <a:ext cx="2847227" cy="137557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B6FDC1B-370A-44F1-B705-AB2533392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6660" y="1960151"/>
            <a:ext cx="2758914" cy="315898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F893530-FC8D-4777-9B44-60938AEA6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5391" y="4940388"/>
            <a:ext cx="2931263" cy="162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627CC-73AD-4394-AD02-DE7068375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724" y="1455338"/>
            <a:ext cx="2734962" cy="40888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9303" y="102998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4B71EF5-A3E1-4F22-A126-9504321A934D}"/>
              </a:ext>
            </a:extLst>
          </p:cNvPr>
          <p:cNvCxnSpPr>
            <a:cxnSpLocks/>
          </p:cNvCxnSpPr>
          <p:nvPr/>
        </p:nvCxnSpPr>
        <p:spPr>
          <a:xfrm flipH="1" flipV="1">
            <a:off x="3439375" y="2441632"/>
            <a:ext cx="3033344" cy="245914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B02D152-9B8C-402A-BB0D-ABA806BB4BCB}"/>
              </a:ext>
            </a:extLst>
          </p:cNvPr>
          <p:cNvCxnSpPr>
            <a:cxnSpLocks/>
          </p:cNvCxnSpPr>
          <p:nvPr/>
        </p:nvCxnSpPr>
        <p:spPr>
          <a:xfrm flipV="1">
            <a:off x="6534364" y="2343706"/>
            <a:ext cx="1582220" cy="249542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7AA8703-B9FB-4698-9FFF-41438097521D}"/>
              </a:ext>
            </a:extLst>
          </p:cNvPr>
          <p:cNvCxnSpPr>
            <a:cxnSpLocks/>
          </p:cNvCxnSpPr>
          <p:nvPr/>
        </p:nvCxnSpPr>
        <p:spPr>
          <a:xfrm flipH="1">
            <a:off x="3439375" y="4880225"/>
            <a:ext cx="2992248" cy="16438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25392D3-AE25-4027-A0FD-4F818918C38C}"/>
              </a:ext>
            </a:extLst>
          </p:cNvPr>
          <p:cNvCxnSpPr>
            <a:cxnSpLocks/>
          </p:cNvCxnSpPr>
          <p:nvPr/>
        </p:nvCxnSpPr>
        <p:spPr>
          <a:xfrm>
            <a:off x="6534364" y="4849402"/>
            <a:ext cx="947537" cy="106851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EB4F9DE-DDD6-4764-820E-A4050941D3A1}"/>
              </a:ext>
            </a:extLst>
          </p:cNvPr>
          <p:cNvCxnSpPr>
            <a:cxnSpLocks/>
          </p:cNvCxnSpPr>
          <p:nvPr/>
        </p:nvCxnSpPr>
        <p:spPr>
          <a:xfrm flipV="1">
            <a:off x="6513816" y="3267182"/>
            <a:ext cx="3366396" cy="157194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279D0DF-3681-47FE-84C1-8C48146F1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03" y="644651"/>
            <a:ext cx="2766857" cy="27843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40B05F4-0A56-45E3-A715-CCEAA74301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303" y="3657600"/>
            <a:ext cx="2820072" cy="253869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E4674E2-4CD4-45C3-A752-19B3F8538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1740" y="102998"/>
            <a:ext cx="2389862" cy="224070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CBDFDED-C97F-436B-853E-674482E37A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0212" y="2287396"/>
            <a:ext cx="2163459" cy="249542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2A03357-A2D5-4820-BECD-306C405232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1901" y="4524795"/>
            <a:ext cx="2266200" cy="219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1350" y="165606"/>
            <a:ext cx="40735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MMY-MUP0801HT8P-E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3DC225-845C-40B4-934B-A84DFA75E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50" y="750381"/>
            <a:ext cx="5605338" cy="55168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F787E0-ACA1-4A3C-A126-77C7C3AF5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6557" y="750381"/>
            <a:ext cx="5235617" cy="551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137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2289</TotalTime>
  <Words>54</Words>
  <Application>Microsoft Office PowerPoint</Application>
  <PresentationFormat>Widescreen</PresentationFormat>
  <Paragraphs>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743</cp:revision>
  <dcterms:created xsi:type="dcterms:W3CDTF">2016-10-06T10:26:47Z</dcterms:created>
  <dcterms:modified xsi:type="dcterms:W3CDTF">2021-01-28T11:59:38Z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3d560966-c002-47a0-82f5-6cc63d5f6db1</vt:lpwstr>
  </property>
  <property fmtid="{D5CDD505-2E9C-101B-9397-08002B2CF9AE}" pid="3" name="HCLClassD6">
    <vt:lpwstr>False</vt:lpwstr>
  </property>
  <property fmtid="{D5CDD505-2E9C-101B-9397-08002B2CF9AE}" pid="4" name="HCLClassification">
    <vt:lpwstr>HCL_Cla5s_1nt3rnal</vt:lpwstr>
  </property>
</Properties>
</file>