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90" r:id="rId3"/>
    <p:sldId id="307" r:id="rId4"/>
    <p:sldId id="308" r:id="rId5"/>
    <p:sldId id="29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308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26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36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4503" y="2849570"/>
            <a:ext cx="2761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85.Ctrl_ASC11E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</a:rPr>
              <a:t>04-06-2019</a:t>
            </a:r>
            <a:endParaRPr lang="en-US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Ctrl_ASC11E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24" y="3986212"/>
            <a:ext cx="2524126" cy="7097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349" y="879214"/>
            <a:ext cx="2454547" cy="26098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570" y="973452"/>
            <a:ext cx="609354" cy="25334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2421" y="963017"/>
            <a:ext cx="543903" cy="25186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8246" y="2357603"/>
            <a:ext cx="2520745" cy="3824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837" y="2571750"/>
            <a:ext cx="2405738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Ctrl_ASC11E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125" y="363739"/>
            <a:ext cx="2839025" cy="25413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569" y="3238500"/>
            <a:ext cx="3574832" cy="294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RBC-ASC11E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024" y="948514"/>
            <a:ext cx="5538176" cy="537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74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2427</TotalTime>
  <Words>10</Words>
  <Application>Microsoft Office PowerPoint</Application>
  <PresentationFormat>Widescreen</PresentationFormat>
  <Paragraphs>15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448</cp:revision>
  <dcterms:created xsi:type="dcterms:W3CDTF">2016-10-06T10:26:47Z</dcterms:created>
  <dcterms:modified xsi:type="dcterms:W3CDTF">2019-06-05T11:03:36Z</dcterms:modified>
</cp:coreProperties>
</file>