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90" r:id="rId3"/>
    <p:sldId id="307" r:id="rId4"/>
    <p:sldId id="309" r:id="rId5"/>
    <p:sldId id="295" r:id="rId6"/>
    <p:sldId id="298" r:id="rId7"/>
    <p:sldId id="29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</p14:sldIdLst>
        </p14:section>
        <p14:section name="Untitled Section" id="{51F37589-7252-4E50-9412-EE62FE44209D}">
          <p14:sldIdLst>
            <p14:sldId id="290"/>
            <p14:sldId id="307"/>
            <p14:sldId id="309"/>
            <p14:sldId id="295"/>
            <p14:sldId id="298"/>
            <p14:sldId id="29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42" autoAdjust="0"/>
    <p:restoredTop sz="88056" autoAdjust="0"/>
  </p:normalViewPr>
  <p:slideViewPr>
    <p:cSldViewPr snapToGrid="0">
      <p:cViewPr varScale="1">
        <p:scale>
          <a:sx n="95" d="100"/>
          <a:sy n="95" d="100"/>
        </p:scale>
        <p:origin x="-86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F25EB-41C7-41E6-B25F-0AC7A3349886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49AB5-0D75-4754-A63A-2B5F2EB1021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516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17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7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338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153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07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76328" y="2782895"/>
            <a:ext cx="23200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88.VRF_PMV</a:t>
            </a:r>
            <a:endParaRPr lang="en-US" sz="3200" dirty="0">
              <a:solidFill>
                <a:srgbClr val="0033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</a:rPr>
              <a:t>04-06-2019</a:t>
            </a: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702773" y="388677"/>
            <a:ext cx="18293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VRF_PMV</a:t>
            </a:r>
            <a:endParaRPr lang="en-US" sz="3200" dirty="0">
              <a:solidFill>
                <a:srgbClr val="0033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4666" y="3924300"/>
            <a:ext cx="3967163" cy="10745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4337" y="871537"/>
            <a:ext cx="3756843" cy="22431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3167" y="3158289"/>
            <a:ext cx="3033713" cy="32448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798" y="3114674"/>
            <a:ext cx="2838324" cy="31623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8438" y="1033463"/>
            <a:ext cx="823912" cy="21248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17922" y="968689"/>
            <a:ext cx="892804" cy="2232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1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9893" y="363739"/>
            <a:ext cx="18293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VRF_PMV</a:t>
            </a:r>
            <a:endParaRPr lang="en-US" sz="3200" dirty="0">
              <a:solidFill>
                <a:srgbClr val="003399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9612" y="3614738"/>
            <a:ext cx="4204823" cy="24336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9162" y="363739"/>
            <a:ext cx="3958198" cy="2779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663627" y="217157"/>
            <a:ext cx="9427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VRF_PMV </a:t>
            </a:r>
            <a:r>
              <a:rPr lang="en-US" sz="3200" dirty="0">
                <a:solidFill>
                  <a:srgbClr val="003399"/>
                </a:solidFill>
              </a:rPr>
              <a:t>Service Area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7272" y="1566753"/>
            <a:ext cx="4528157" cy="4112968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 flipH="1" flipV="1">
            <a:off x="6946518" y="3033486"/>
            <a:ext cx="2265358" cy="1319439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7546190" y="3725646"/>
            <a:ext cx="1473985" cy="87775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8642800" y="4378335"/>
            <a:ext cx="1" cy="6667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322466" y="3970140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200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8647030" y="3315321"/>
            <a:ext cx="9524" cy="7002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4029075" y="3956285"/>
            <a:ext cx="1084226" cy="647111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2790825" y="3045736"/>
            <a:ext cx="1422697" cy="792839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184668" y="3639093"/>
            <a:ext cx="1225407" cy="71383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5219700" y="4684036"/>
            <a:ext cx="1422697" cy="792839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6534150" y="5283302"/>
            <a:ext cx="1530944" cy="869848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5522826" y="5322805"/>
            <a:ext cx="1225407" cy="71383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603984" y="5651415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200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713347" y="3472680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</a:t>
            </a:r>
          </a:p>
        </p:txBody>
      </p:sp>
      <p:cxnSp>
        <p:nvCxnSpPr>
          <p:cNvPr id="61" name="Straight Connector 60"/>
          <p:cNvCxnSpPr/>
          <p:nvPr/>
        </p:nvCxnSpPr>
        <p:spPr>
          <a:xfrm flipV="1">
            <a:off x="6570970" y="2407948"/>
            <a:ext cx="1306360" cy="740983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6698030" y="2748976"/>
            <a:ext cx="1179300" cy="66941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 flipV="1">
            <a:off x="7705688" y="2846467"/>
            <a:ext cx="10000" cy="4688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>
            <a:off x="7696162" y="2085975"/>
            <a:ext cx="9526" cy="4258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7650288" y="2453768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</a:t>
            </a:r>
          </a:p>
        </p:txBody>
      </p:sp>
      <p:cxnSp>
        <p:nvCxnSpPr>
          <p:cNvPr id="68" name="Straight Connector 67"/>
          <p:cNvCxnSpPr/>
          <p:nvPr/>
        </p:nvCxnSpPr>
        <p:spPr>
          <a:xfrm flipV="1">
            <a:off x="6096000" y="4896687"/>
            <a:ext cx="798625" cy="465888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 flipV="1">
            <a:off x="6248686" y="5257006"/>
            <a:ext cx="416756" cy="2778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5618214" y="4793526"/>
            <a:ext cx="360539" cy="2576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6446641" y="5133839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</a:t>
            </a:r>
          </a:p>
        </p:txBody>
      </p:sp>
      <p:cxnSp>
        <p:nvCxnSpPr>
          <p:cNvPr id="90" name="Straight Connector 89"/>
          <p:cNvCxnSpPr/>
          <p:nvPr/>
        </p:nvCxnSpPr>
        <p:spPr>
          <a:xfrm>
            <a:off x="2982526" y="1501999"/>
            <a:ext cx="2686254" cy="1556954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2982526" y="1843025"/>
            <a:ext cx="2191760" cy="1281718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flipV="1">
            <a:off x="3051476" y="1897640"/>
            <a:ext cx="1" cy="6667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H="1">
            <a:off x="3054925" y="850255"/>
            <a:ext cx="9524" cy="7002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2640119" y="1970361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219489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0399" y="308481"/>
            <a:ext cx="3030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Pipe Connectors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6925" y="1071899"/>
            <a:ext cx="4623486" cy="4614526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6393716" y="3695700"/>
            <a:ext cx="1569184" cy="35220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2900" y="2090737"/>
            <a:ext cx="3729842" cy="320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12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29354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RBM-PMV0363E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2819" y="893256"/>
            <a:ext cx="5135709" cy="563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6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</Words>
  <Application>Microsoft Office PowerPoint</Application>
  <PresentationFormat>Personnalisé</PresentationFormat>
  <Paragraphs>25</Paragraphs>
  <Slides>7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1_Office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Simon Dobez</cp:lastModifiedBy>
  <cp:revision>456</cp:revision>
  <dcterms:created xsi:type="dcterms:W3CDTF">2016-10-06T10:26:47Z</dcterms:created>
  <dcterms:modified xsi:type="dcterms:W3CDTF">2019-06-11T15:43:27Z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44a713ff-f654-4c64-bd8f-07767f7cd561</vt:lpwstr>
  </property>
  <property fmtid="{D5CDD505-2E9C-101B-9397-08002B2CF9AE}" pid="3" name="HCLClassification">
    <vt:lpwstr>null</vt:lpwstr>
  </property>
</Properties>
</file>