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0" r:id="rId3"/>
    <p:sldId id="307" r:id="rId4"/>
    <p:sldId id="298" r:id="rId5"/>
    <p:sldId id="29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101" d="100"/>
          <a:sy n="101" d="100"/>
        </p:scale>
        <p:origin x="66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5953" y="2859095"/>
            <a:ext cx="2692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87.Ctrl_AMS55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04-06-2019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Ctrl_AMS55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726" y="4295776"/>
            <a:ext cx="2838450" cy="6951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139" y="809146"/>
            <a:ext cx="2955754" cy="3143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1338" y="954402"/>
            <a:ext cx="690562" cy="2892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2131" y="924988"/>
            <a:ext cx="692319" cy="2992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7362" y="2392716"/>
            <a:ext cx="2544596" cy="38652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795" y="2460800"/>
            <a:ext cx="2409829" cy="380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Ctrl_AMS55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712" y="3910013"/>
            <a:ext cx="3548063" cy="24446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930" y="363739"/>
            <a:ext cx="3724275" cy="297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RBC-AMS55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9950" y="600867"/>
            <a:ext cx="5917204" cy="579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2422</TotalTime>
  <Words>10</Words>
  <Application>Microsoft Office PowerPoint</Application>
  <PresentationFormat>Widescreen</PresentationFormat>
  <Paragraphs>15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447</cp:revision>
  <dcterms:created xsi:type="dcterms:W3CDTF">2016-10-06T10:26:47Z</dcterms:created>
  <dcterms:modified xsi:type="dcterms:W3CDTF">2019-06-05T11:25:26Z</dcterms:modified>
</cp:coreProperties>
</file>