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90" r:id="rId3"/>
    <p:sldId id="307" r:id="rId4"/>
    <p:sldId id="298" r:id="rId5"/>
    <p:sldId id="300" r:id="rId6"/>
    <p:sldId id="29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307"/>
            <p14:sldId id="298"/>
            <p14:sldId id="300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42" autoAdjust="0"/>
    <p:restoredTop sz="88056" autoAdjust="0"/>
  </p:normalViewPr>
  <p:slideViewPr>
    <p:cSldViewPr snapToGrid="0">
      <p:cViewPr varScale="1">
        <p:scale>
          <a:sx n="101" d="100"/>
          <a:sy n="101" d="100"/>
        </p:scale>
        <p:origin x="66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F25EB-41C7-41E6-B25F-0AC7A3349886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49AB5-0D75-4754-A63A-2B5F2EB102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51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17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7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07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852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23978" y="2849570"/>
            <a:ext cx="40705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86-Ctrl_AMT32/AMS41</a:t>
            </a:r>
            <a:endParaRPr lang="en-US" sz="3200" dirty="0">
              <a:solidFill>
                <a:srgbClr val="0033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3399"/>
                </a:solidFill>
              </a:rPr>
              <a:t>04-06-2019</a:t>
            </a:r>
            <a:endParaRPr lang="en-US" sz="16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02773" y="388677"/>
            <a:ext cx="35287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Ctrl_AMT32/AMS41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687" y="4043363"/>
            <a:ext cx="2587733" cy="6157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8212" y="973452"/>
            <a:ext cx="2530583" cy="26193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14" y="1066800"/>
            <a:ext cx="529259" cy="25831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96250" y="1032163"/>
            <a:ext cx="419099" cy="25701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20162" y="2428875"/>
            <a:ext cx="2462213" cy="39892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6836" y="2582779"/>
            <a:ext cx="2304830" cy="368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35287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Ctrl_AMT32/AMS41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926" y="3714750"/>
            <a:ext cx="3352800" cy="26041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1462" y="411363"/>
            <a:ext cx="3348038" cy="2879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2180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RBC-AMT32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2350" y="819150"/>
            <a:ext cx="5553075" cy="552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21691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RBC-AMS41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2350" y="600867"/>
            <a:ext cx="5848328" cy="569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013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2426</TotalTime>
  <Words>12</Words>
  <Application>Microsoft Office PowerPoint</Application>
  <PresentationFormat>Widescreen</PresentationFormat>
  <Paragraphs>17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DARSHAN D T</cp:lastModifiedBy>
  <cp:revision>447</cp:revision>
  <dcterms:created xsi:type="dcterms:W3CDTF">2016-10-06T10:26:47Z</dcterms:created>
  <dcterms:modified xsi:type="dcterms:W3CDTF">2019-06-05T11:16:06Z</dcterms:modified>
</cp:coreProperties>
</file>