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90" r:id="rId3"/>
    <p:sldId id="307" r:id="rId4"/>
    <p:sldId id="309" r:id="rId5"/>
    <p:sldId id="295" r:id="rId6"/>
    <p:sldId id="298" r:id="rId7"/>
    <p:sldId id="300" r:id="rId8"/>
    <p:sldId id="291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EA9A195D-6C15-443D-8807-7FC1F95E3153}">
          <p14:sldIdLst>
            <p14:sldId id="256"/>
          </p14:sldIdLst>
        </p14:section>
        <p14:section name="Untitled Section" id="{51F37589-7252-4E50-9412-EE62FE44209D}">
          <p14:sldIdLst>
            <p14:sldId id="290"/>
            <p14:sldId id="307"/>
            <p14:sldId id="309"/>
            <p14:sldId id="295"/>
            <p14:sldId id="298"/>
            <p14:sldId id="300"/>
            <p14:sldId id="291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742" autoAdjust="0"/>
    <p:restoredTop sz="88056" autoAdjust="0"/>
  </p:normalViewPr>
  <p:slideViewPr>
    <p:cSldViewPr snapToGrid="0">
      <p:cViewPr varScale="1">
        <p:scale>
          <a:sx n="95" d="100"/>
          <a:sy n="95" d="100"/>
        </p:scale>
        <p:origin x="-864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BF25EB-41C7-41E6-B25F-0AC7A3349886}" type="datetimeFigureOut">
              <a:rPr lang="en-US" smtClean="0"/>
              <a:t>6/11/2019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E49AB5-0D75-4754-A63A-2B5F2EB1021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5162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E49AB5-0D75-4754-A63A-2B5F2EB1021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7172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E49AB5-0D75-4754-A63A-2B5F2EB1021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0270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E49AB5-0D75-4754-A63A-2B5F2EB1021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3386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E49AB5-0D75-4754-A63A-2B5F2EB1021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1533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E49AB5-0D75-4754-A63A-2B5F2EB1021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6077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E49AB5-0D75-4754-A63A-2B5F2EB1021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8527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0" y="3352800"/>
            <a:ext cx="5892800" cy="1470025"/>
          </a:xfrm>
        </p:spPr>
        <p:txBody>
          <a:bodyPr>
            <a:normAutofit/>
          </a:bodyPr>
          <a:lstStyle>
            <a:lvl1pPr algn="r">
              <a:defRPr sz="4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15200" y="5029200"/>
            <a:ext cx="4673600" cy="1143000"/>
          </a:xfrm>
        </p:spPr>
        <p:txBody>
          <a:bodyPr/>
          <a:lstStyle>
            <a:lvl1pPr marL="0" indent="0" algn="r">
              <a:buNone/>
              <a:defRPr sz="2400" b="1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40B54-20EE-43A6-ABFB-215AFDA1DDF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F7C445-6B83-4A31-A93D-5913DAACE95D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553934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C45F29-265E-41C0-9C31-99183A8B5E1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166D99-18A0-4704-A422-11E9D85CFE3F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7568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CB3438-F906-4A48-AB9A-3844D8DF59A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FA0806-0188-4772-B2E4-AAA62AC91DDB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824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563562"/>
          </a:xfrm>
        </p:spPr>
        <p:txBody>
          <a:bodyPr>
            <a:normAutofit/>
          </a:bodyPr>
          <a:lstStyle>
            <a:lvl1pPr>
              <a:defRPr sz="3200" b="1">
                <a:solidFill>
                  <a:srgbClr val="007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2C6CBE-F03B-40B6-B9A1-EEE2EAF5A47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C92E14-849E-42AA-AEF3-6E59DF948AD5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0266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1B0E91-BC30-479A-A4E7-FA58227A2C3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6FE203-411F-41CA-A84B-4FB711FCB989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42358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7346FE-FBF1-4E7F-A654-6B8D2B6892A1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17373B-00EB-4A24-9AAA-582C90AAAA8C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946873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821B16-E89E-46BC-94A2-09C5F760C57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52452A-68DE-4C03-B44A-2246A030F4E7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095392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35E005-D2FF-486F-B6BC-F9332E7B3BE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185D4B-B8EA-4C3E-B90A-11B03FE3501B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2016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1612AE-27CA-498A-9A85-305C33261A3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32EDBC-7635-486D-87A8-13DD13050A5F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395293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72FEDF-F4D4-4DAF-B3A8-6529929B42FA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EE0843-F387-4FE1-967B-92A2CB3EDCE5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74175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070D5-3B67-4A75-A34C-0D53E8C3206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66412C-37A8-4CE9-AB2F-42B73027D458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1723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DE19415-17E8-43DB-A149-263851A944D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C4AA129-1A58-4A70-9BE6-50B8D8D20EA0}" type="slidenum">
              <a:rPr lang="en-US" altLang="en-US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‹N°›</a:t>
            </a:fld>
            <a:endParaRPr lang="en-US" altLang="en-US">
              <a:cs typeface="Arial" panose="020B0604020202020204" pitchFamily="34" charset="0"/>
            </a:endParaRP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4978400" y="6465889"/>
            <a:ext cx="2844800" cy="365125"/>
          </a:xfrm>
          <a:prstGeom prst="rect">
            <a:avLst/>
          </a:prstGeom>
        </p:spPr>
        <p:txBody>
          <a:bodyPr anchor="b"/>
          <a:lstStyle>
            <a:lvl1pPr defTabSz="4572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fld id="{4D1D57F4-5FF5-4878-A3EF-772F910B8850}" type="slidenum">
              <a:rPr lang="en-US" altLang="en-US" sz="1200" smtClean="0">
                <a:solidFill>
                  <a:srgbClr val="000000"/>
                </a:solidFill>
              </a:rPr>
              <a:pPr algn="ctr" fontAlgn="base">
                <a:spcBef>
                  <a:spcPct val="0"/>
                </a:spcBef>
                <a:spcAft>
                  <a:spcPct val="0"/>
                </a:spcAft>
              </a:pPr>
              <a:t>‹N°›</a:t>
            </a:fld>
            <a:endParaRPr lang="en-US" altLang="en-US" sz="1200">
              <a:solidFill>
                <a:srgbClr val="000000"/>
              </a:solidFill>
            </a:endParaRPr>
          </a:p>
        </p:txBody>
      </p:sp>
      <p:pic>
        <p:nvPicPr>
          <p:cNvPr id="1031" name="Picture 3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4775200" y="6477001"/>
            <a:ext cx="2844800" cy="365125"/>
          </a:xfrm>
          <a:prstGeom prst="rect">
            <a:avLst/>
          </a:prstGeom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fld id="{847BCBAB-B3A3-4D79-9A8A-EA525A22D72F}" type="slidenum">
              <a:rPr lang="en-US" altLang="en-US" sz="1200" smtClean="0">
                <a:solidFill>
                  <a:srgbClr val="000000"/>
                </a:solidFill>
              </a:rPr>
              <a:pPr algn="ctr" fontAlgn="base">
                <a:spcBef>
                  <a:spcPct val="0"/>
                </a:spcBef>
                <a:spcAft>
                  <a:spcPct val="0"/>
                </a:spcAft>
              </a:pPr>
              <a:t>‹N°›</a:t>
            </a:fld>
            <a:endParaRPr lang="en-US" altLang="en-US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68618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576328" y="2782895"/>
            <a:ext cx="39006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3399"/>
                </a:solidFill>
              </a:rPr>
              <a:t>89.VRF_Y_FE_112-180</a:t>
            </a:r>
            <a:endParaRPr lang="en-US" sz="3200" dirty="0">
              <a:solidFill>
                <a:srgbClr val="003399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406496" y="5586902"/>
            <a:ext cx="11432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3399"/>
                </a:solidFill>
              </a:rPr>
              <a:t>04-06-2019</a:t>
            </a:r>
            <a:endParaRPr lang="en-US" sz="1600" dirty="0">
              <a:solidFill>
                <a:srgbClr val="00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84895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/>
          <p:cNvSpPr txBox="1"/>
          <p:nvPr/>
        </p:nvSpPr>
        <p:spPr>
          <a:xfrm>
            <a:off x="702773" y="388677"/>
            <a:ext cx="34099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3399"/>
                </a:solidFill>
              </a:rPr>
              <a:t>VRF_Y_FE_112-180</a:t>
            </a:r>
            <a:endParaRPr lang="en-US" sz="3200" dirty="0">
              <a:solidFill>
                <a:srgbClr val="003399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1474" y="3067050"/>
            <a:ext cx="3846020" cy="21336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76688" y="1395412"/>
            <a:ext cx="3893142" cy="137636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33488" y="1495425"/>
            <a:ext cx="1880160" cy="127634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96300" y="1495425"/>
            <a:ext cx="1885950" cy="128764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029575" y="3067050"/>
            <a:ext cx="3771900" cy="298555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59554" y="3086100"/>
            <a:ext cx="3639839" cy="3017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88151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519893" y="363739"/>
            <a:ext cx="34099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3399"/>
                </a:solidFill>
              </a:rPr>
              <a:t>VRF_Y_FE_112-180</a:t>
            </a:r>
            <a:endParaRPr lang="en-US" sz="3200" dirty="0">
              <a:solidFill>
                <a:srgbClr val="003399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5337" y="3600450"/>
            <a:ext cx="4092528" cy="283845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10085" y="257174"/>
            <a:ext cx="3411941" cy="2857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44995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Box 36"/>
          <p:cNvSpPr txBox="1"/>
          <p:nvPr/>
        </p:nvSpPr>
        <p:spPr>
          <a:xfrm>
            <a:off x="663627" y="217157"/>
            <a:ext cx="94274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3399"/>
                </a:solidFill>
              </a:rPr>
              <a:t>VRF_Y_FE_112-180 </a:t>
            </a:r>
            <a:r>
              <a:rPr lang="en-US" sz="3200" dirty="0">
                <a:solidFill>
                  <a:srgbClr val="003399"/>
                </a:solidFill>
              </a:rPr>
              <a:t>Service Area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9282" y="1571230"/>
            <a:ext cx="5185306" cy="4256388"/>
          </a:xfrm>
          <a:prstGeom prst="rect">
            <a:avLst/>
          </a:prstGeom>
        </p:spPr>
      </p:pic>
      <p:cxnSp>
        <p:nvCxnSpPr>
          <p:cNvPr id="23" name="Straight Connector 22"/>
          <p:cNvCxnSpPr/>
          <p:nvPr/>
        </p:nvCxnSpPr>
        <p:spPr>
          <a:xfrm>
            <a:off x="3624982" y="2105086"/>
            <a:ext cx="1871768" cy="1081545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9275168" y="3284785"/>
            <a:ext cx="5588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7</a:t>
            </a:r>
            <a:r>
              <a:rPr lang="en-US" dirty="0" smtClean="0"/>
              <a:t>0</a:t>
            </a:r>
            <a:endParaRPr lang="en-US" dirty="0"/>
          </a:p>
        </p:txBody>
      </p:sp>
      <p:cxnSp>
        <p:nvCxnSpPr>
          <p:cNvPr id="25" name="Straight Arrow Connector 24"/>
          <p:cNvCxnSpPr/>
          <p:nvPr/>
        </p:nvCxnSpPr>
        <p:spPr>
          <a:xfrm flipV="1">
            <a:off x="3313980" y="2545150"/>
            <a:ext cx="1068663" cy="74263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>
            <a:off x="5235530" y="1295400"/>
            <a:ext cx="2051095" cy="1185499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7310906" y="857460"/>
            <a:ext cx="8296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7</a:t>
            </a:r>
            <a:r>
              <a:rPr lang="en-US" dirty="0" smtClean="0"/>
              <a:t>0</a:t>
            </a:r>
            <a:endParaRPr lang="en-US" dirty="0"/>
          </a:p>
        </p:txBody>
      </p:sp>
      <p:cxnSp>
        <p:nvCxnSpPr>
          <p:cNvPr id="33" name="Straight Arrow Connector 32"/>
          <p:cNvCxnSpPr/>
          <p:nvPr/>
        </p:nvCxnSpPr>
        <p:spPr>
          <a:xfrm flipH="1">
            <a:off x="7150775" y="904875"/>
            <a:ext cx="2500" cy="45769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flipV="1">
            <a:off x="5086350" y="5366708"/>
            <a:ext cx="1465240" cy="824542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H="1" flipV="1">
            <a:off x="7169741" y="1754255"/>
            <a:ext cx="2584" cy="53174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H="1">
            <a:off x="5568905" y="1543050"/>
            <a:ext cx="1965370" cy="1124072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 flipH="1">
            <a:off x="8315326" y="3895725"/>
            <a:ext cx="1438274" cy="812012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 flipH="1">
            <a:off x="7701431" y="2647950"/>
            <a:ext cx="1842619" cy="1077363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 flipH="1">
            <a:off x="9214597" y="3364462"/>
            <a:ext cx="2500" cy="45769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 flipH="1" flipV="1">
            <a:off x="9225799" y="4189729"/>
            <a:ext cx="2584" cy="53174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2725176" y="2948161"/>
            <a:ext cx="1947322" cy="1112503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9034463" y="2378078"/>
            <a:ext cx="5588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100</a:t>
            </a:r>
            <a:endParaRPr lang="en-US" dirty="0"/>
          </a:p>
        </p:txBody>
      </p:sp>
      <p:sp>
        <p:nvSpPr>
          <p:cNvPr id="66" name="TextBox 65"/>
          <p:cNvSpPr txBox="1"/>
          <p:nvPr/>
        </p:nvSpPr>
        <p:spPr>
          <a:xfrm>
            <a:off x="3419391" y="2543463"/>
            <a:ext cx="5588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250</a:t>
            </a:r>
            <a:endParaRPr lang="en-US" dirty="0"/>
          </a:p>
        </p:txBody>
      </p:sp>
      <p:cxnSp>
        <p:nvCxnSpPr>
          <p:cNvPr id="67" name="Straight Connector 66"/>
          <p:cNvCxnSpPr/>
          <p:nvPr/>
        </p:nvCxnSpPr>
        <p:spPr>
          <a:xfrm flipH="1">
            <a:off x="7812360" y="2244581"/>
            <a:ext cx="1564646" cy="867340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 flipH="1">
            <a:off x="8189354" y="3595137"/>
            <a:ext cx="1438274" cy="812012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 flipH="1" flipV="1">
            <a:off x="8960878" y="2477576"/>
            <a:ext cx="11672" cy="503749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 flipV="1">
            <a:off x="5314950" y="5214676"/>
            <a:ext cx="1973000" cy="1128974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/>
          <p:nvPr/>
        </p:nvCxnSpPr>
        <p:spPr>
          <a:xfrm>
            <a:off x="5076825" y="5524500"/>
            <a:ext cx="380419" cy="43675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/>
          <p:nvPr/>
        </p:nvCxnSpPr>
        <p:spPr>
          <a:xfrm flipH="1" flipV="1">
            <a:off x="5615824" y="6172202"/>
            <a:ext cx="337301" cy="42862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83"/>
          <p:cNvSpPr txBox="1"/>
          <p:nvPr/>
        </p:nvSpPr>
        <p:spPr>
          <a:xfrm>
            <a:off x="4820724" y="5640102"/>
            <a:ext cx="8296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</a:t>
            </a:r>
            <a:r>
              <a:rPr lang="en-US" dirty="0" smtClean="0"/>
              <a:t>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94892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660399" y="308481"/>
            <a:ext cx="30307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Pipe Connectors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75041" y="1669040"/>
            <a:ext cx="5257025" cy="4110038"/>
          </a:xfrm>
          <a:prstGeom prst="rect">
            <a:avLst/>
          </a:prstGeom>
        </p:spPr>
      </p:pic>
      <p:cxnSp>
        <p:nvCxnSpPr>
          <p:cNvPr id="12" name="Straight Arrow Connector 11"/>
          <p:cNvCxnSpPr>
            <a:endCxn id="37" idx="1"/>
          </p:cNvCxnSpPr>
          <p:nvPr/>
        </p:nvCxnSpPr>
        <p:spPr>
          <a:xfrm flipV="1">
            <a:off x="7917716" y="4887759"/>
            <a:ext cx="1489115" cy="398401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3231803" y="2714409"/>
            <a:ext cx="294889" cy="1602543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endCxn id="44" idx="3"/>
          </p:cNvCxnSpPr>
          <p:nvPr/>
        </p:nvCxnSpPr>
        <p:spPr>
          <a:xfrm flipH="1">
            <a:off x="2914844" y="2438184"/>
            <a:ext cx="900425" cy="321786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endCxn id="47" idx="1"/>
          </p:cNvCxnSpPr>
          <p:nvPr/>
        </p:nvCxnSpPr>
        <p:spPr>
          <a:xfrm flipV="1">
            <a:off x="4219576" y="1161864"/>
            <a:ext cx="2234136" cy="1000314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endCxn id="28" idx="1"/>
          </p:cNvCxnSpPr>
          <p:nvPr/>
        </p:nvCxnSpPr>
        <p:spPr>
          <a:xfrm flipV="1">
            <a:off x="8212991" y="2489100"/>
            <a:ext cx="1193840" cy="2416064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Picture 2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06831" y="1492449"/>
            <a:ext cx="2602903" cy="1993301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06831" y="3809789"/>
            <a:ext cx="2602903" cy="2155940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72122" y="4316952"/>
            <a:ext cx="2519363" cy="2076566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6383" y="1649282"/>
            <a:ext cx="2688461" cy="2221375"/>
          </a:xfrm>
          <a:prstGeom prst="rect">
            <a:avLst/>
          </a:prstGeom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53712" y="132977"/>
            <a:ext cx="2463391" cy="2057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80126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660400" y="308481"/>
            <a:ext cx="25298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RBM-Y1124FE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250" y="1471612"/>
            <a:ext cx="5694448" cy="382428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10349" y="1471612"/>
            <a:ext cx="4981727" cy="3824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42463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660400" y="308481"/>
            <a:ext cx="25298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RBM-Y1804FE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3879" y="1738313"/>
            <a:ext cx="5432761" cy="362426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91263" y="1738314"/>
            <a:ext cx="4757737" cy="3628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50137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705600" y="2987645"/>
            <a:ext cx="5283200" cy="2502722"/>
          </a:xfrm>
          <a:prstGeom prst="rect">
            <a:avLst/>
          </a:prstGeom>
          <a:noFill/>
        </p:spPr>
        <p:txBody>
          <a:bodyPr wrap="square" lIns="121904" tIns="60953" rIns="121904" bIns="60953" rtlCol="0">
            <a:spAutoFit/>
          </a:bodyPr>
          <a:lstStyle/>
          <a:p>
            <a:r>
              <a:rPr lang="en-US" sz="4800" b="1" dirty="0">
                <a:solidFill>
                  <a:srgbClr val="0070C0"/>
                </a:solidFill>
              </a:rPr>
              <a:t>Thank You</a:t>
            </a:r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4800" y="1397001"/>
            <a:ext cx="6376347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65730241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24</Words>
  <Application>Microsoft Office PowerPoint</Application>
  <PresentationFormat>Personnalisé</PresentationFormat>
  <Paragraphs>26</Paragraphs>
  <Slides>8</Slides>
  <Notes>6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9" baseType="lpstr">
      <vt:lpstr>1_Office Theme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Shanmuga R</dc:creator>
  <cp:lastModifiedBy>Simon Dobez</cp:lastModifiedBy>
  <cp:revision>453</cp:revision>
  <dcterms:created xsi:type="dcterms:W3CDTF">2016-10-06T10:26:47Z</dcterms:created>
  <dcterms:modified xsi:type="dcterms:W3CDTF">2019-06-11T15:44:45Z</dcterms:modified>
</cp:coreProperties>
</file>