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90" r:id="rId3"/>
    <p:sldId id="307" r:id="rId4"/>
    <p:sldId id="309" r:id="rId5"/>
    <p:sldId id="295" r:id="rId6"/>
    <p:sldId id="298" r:id="rId7"/>
    <p:sldId id="29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9A195D-6C15-443D-8807-7FC1F95E3153}">
          <p14:sldIdLst>
            <p14:sldId id="256"/>
          </p14:sldIdLst>
        </p14:section>
        <p14:section name="Untitled Section" id="{51F37589-7252-4E50-9412-EE62FE44209D}">
          <p14:sldIdLst>
            <p14:sldId id="290"/>
            <p14:sldId id="307"/>
            <p14:sldId id="309"/>
            <p14:sldId id="295"/>
            <p14:sldId id="298"/>
            <p14:sldId id="29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24" autoAdjust="0"/>
    <p:restoredTop sz="88056" autoAdjust="0"/>
  </p:normalViewPr>
  <p:slideViewPr>
    <p:cSldViewPr snapToGrid="0">
      <p:cViewPr>
        <p:scale>
          <a:sx n="100" d="100"/>
          <a:sy n="100" d="100"/>
        </p:scale>
        <p:origin x="-66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F25EB-41C7-41E6-B25F-0AC7A3349886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49AB5-0D75-4754-A63A-2B5F2EB1021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516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717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7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761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3386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153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49AB5-0D75-4754-A63A-2B5F2EB1021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607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352800"/>
            <a:ext cx="5892800" cy="1470025"/>
          </a:xfrm>
        </p:spPr>
        <p:txBody>
          <a:bodyPr>
            <a:normAutofit/>
          </a:bodyPr>
          <a:lstStyle>
            <a:lvl1pPr algn="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029200"/>
            <a:ext cx="4673600" cy="1143000"/>
          </a:xfrm>
        </p:spPr>
        <p:txBody>
          <a:bodyPr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0B54-20EE-43A6-ABFB-215AFDA1DDF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C445-6B83-4A31-A93D-5913DAACE95D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39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5F29-265E-41C0-9C31-99183A8B5E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6D99-18A0-4704-A422-11E9D85CFE3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6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3438-F906-4A48-AB9A-3844D8DF59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A0806-0188-4772-B2E4-AAA62AC91DDB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2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6CBE-F03B-40B6-B9A1-EEE2EAF5A47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2E14-849E-42AA-AEF3-6E59DF948AD5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26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E91-BC30-479A-A4E7-FA58227A2C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FE203-411F-41CA-A84B-4FB711FCB989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46FE-FBF1-4E7F-A654-6B8D2B6892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373B-00EB-4A24-9AAA-582C90AAAA8C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1B16-E89E-46BC-94A2-09C5F760C5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2452A-68DE-4C03-B44A-2246A030F4E7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E005-D2FF-486F-B6BC-F9332E7B3B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85D4B-B8EA-4C3E-B90A-11B03FE3501B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12AE-27CA-498A-9A85-305C33261A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EDBC-7635-486D-87A8-13DD13050A5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2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EDF-F4D4-4DAF-B3A8-6529929B4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843-F387-4FE1-967B-92A2CB3EDCE5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17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0D5-3B67-4A75-A34C-0D53E8C32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412C-37A8-4CE9-AB2F-42B73027D458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19415-17E8-43DB-A149-263851A944D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AA129-1A58-4A70-9BE6-50B8D8D20EA0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978400" y="6465889"/>
            <a:ext cx="2844800" cy="365125"/>
          </a:xfrm>
          <a:prstGeom prst="rect">
            <a:avLst/>
          </a:prstGeom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D1D57F4-5FF5-4878-A3EF-772F910B8850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775200" y="6477001"/>
            <a:ext cx="2844800" cy="3651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47BCBAB-B3A3-4D79-9A8A-EA525A22D72F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76328" y="2782895"/>
            <a:ext cx="31504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90.VRF_Y_FE_280</a:t>
            </a:r>
            <a:endParaRPr lang="en-US" sz="3200" dirty="0">
              <a:solidFill>
                <a:srgbClr val="0033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06496" y="558690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3399"/>
                </a:solidFill>
              </a:rPr>
              <a:t>04-06-2019</a:t>
            </a:r>
            <a:endParaRPr lang="en-US" sz="16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489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702773" y="388677"/>
            <a:ext cx="26597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VRF_Y_FE_280</a:t>
            </a:r>
            <a:endParaRPr lang="en-US" sz="3200" dirty="0">
              <a:solidFill>
                <a:srgbClr val="00339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6750" y="3295650"/>
            <a:ext cx="3609975" cy="19943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1243012"/>
            <a:ext cx="3631153" cy="13096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1226" y="1398906"/>
            <a:ext cx="1752599" cy="11537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15387" y="1398906"/>
            <a:ext cx="1856887" cy="11537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29599" y="2923382"/>
            <a:ext cx="3606659" cy="29630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0093" y="3092455"/>
            <a:ext cx="3563757" cy="2888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1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9893" y="363739"/>
            <a:ext cx="26597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VRF_Y_FE_280</a:t>
            </a:r>
            <a:endParaRPr lang="en-US" sz="3200" dirty="0">
              <a:solidFill>
                <a:srgbClr val="00339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88" y="3443288"/>
            <a:ext cx="3668717" cy="30527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1062" y="447675"/>
            <a:ext cx="3395642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9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663627" y="217157"/>
            <a:ext cx="9427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VRF_Y_FE_280 </a:t>
            </a:r>
            <a:r>
              <a:rPr lang="en-US" sz="3200" dirty="0">
                <a:solidFill>
                  <a:srgbClr val="003399"/>
                </a:solidFill>
              </a:rPr>
              <a:t>Service Area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264" y="1281998"/>
            <a:ext cx="5327250" cy="4556200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 flipH="1" flipV="1">
            <a:off x="6831609" y="4598977"/>
            <a:ext cx="1588491" cy="925523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 flipV="1">
            <a:off x="5093475" y="5403338"/>
            <a:ext cx="2012175" cy="1168912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8499935" y="2857500"/>
            <a:ext cx="1244140" cy="668342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362689" y="5726709"/>
            <a:ext cx="558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400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6510734" y="5271540"/>
            <a:ext cx="1471216" cy="96084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9187799" y="3208152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  <a:r>
              <a:rPr lang="en-US" dirty="0" smtClean="0"/>
              <a:t>0</a:t>
            </a:r>
            <a:endParaRPr lang="en-US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9122005" y="2494896"/>
            <a:ext cx="0" cy="3875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8355340" y="2343559"/>
            <a:ext cx="1800518" cy="95386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9122005" y="3193595"/>
            <a:ext cx="1031" cy="4835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6269229" y="1448918"/>
            <a:ext cx="1455546" cy="829118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6069340" y="1190687"/>
            <a:ext cx="1601369" cy="894635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7283680" y="999471"/>
            <a:ext cx="0" cy="3875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7293205" y="1688645"/>
            <a:ext cx="1031" cy="4835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188055" y="2605566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9944786" y="1589144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7293205" y="881554"/>
            <a:ext cx="82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  <a:r>
              <a:rPr lang="en-US" dirty="0" smtClean="0"/>
              <a:t>0</a:t>
            </a:r>
            <a:endParaRPr lang="en-US" dirty="0"/>
          </a:p>
        </p:txBody>
      </p:sp>
      <p:cxnSp>
        <p:nvCxnSpPr>
          <p:cNvPr id="67" name="Straight Connector 66"/>
          <p:cNvCxnSpPr/>
          <p:nvPr/>
        </p:nvCxnSpPr>
        <p:spPr>
          <a:xfrm flipV="1">
            <a:off x="8241649" y="1945852"/>
            <a:ext cx="1849446" cy="966484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V="1">
            <a:off x="9884005" y="2507795"/>
            <a:ext cx="1031" cy="4835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9864955" y="1656696"/>
            <a:ext cx="0" cy="3875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 flipV="1">
            <a:off x="3875588" y="3114722"/>
            <a:ext cx="1588491" cy="925523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 flipV="1">
            <a:off x="3865584" y="2880436"/>
            <a:ext cx="1588491" cy="925523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197580" y="2666346"/>
            <a:ext cx="0" cy="3875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V="1">
            <a:off x="4188055" y="3307895"/>
            <a:ext cx="1031" cy="4835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9489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0399" y="308481"/>
            <a:ext cx="3030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Pipe Connectors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3353" y="2132554"/>
            <a:ext cx="4812447" cy="3451601"/>
          </a:xfrm>
          <a:prstGeom prst="rect">
            <a:avLst/>
          </a:prstGeom>
        </p:spPr>
      </p:pic>
      <p:cxnSp>
        <p:nvCxnSpPr>
          <p:cNvPr id="12" name="Straight Arrow Connector 11"/>
          <p:cNvCxnSpPr>
            <a:endCxn id="28" idx="1"/>
          </p:cNvCxnSpPr>
          <p:nvPr/>
        </p:nvCxnSpPr>
        <p:spPr>
          <a:xfrm flipV="1">
            <a:off x="7765316" y="4943839"/>
            <a:ext cx="1478696" cy="47567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36" idx="3"/>
          </p:cNvCxnSpPr>
          <p:nvPr/>
        </p:nvCxnSpPr>
        <p:spPr>
          <a:xfrm flipH="1" flipV="1">
            <a:off x="3280824" y="2269489"/>
            <a:ext cx="836419" cy="51137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39" idx="1"/>
          </p:cNvCxnSpPr>
          <p:nvPr/>
        </p:nvCxnSpPr>
        <p:spPr>
          <a:xfrm flipV="1">
            <a:off x="4457700" y="1226847"/>
            <a:ext cx="1115660" cy="136395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32" idx="0"/>
          </p:cNvCxnSpPr>
          <p:nvPr/>
        </p:nvCxnSpPr>
        <p:spPr>
          <a:xfrm flipH="1">
            <a:off x="1932414" y="3114459"/>
            <a:ext cx="1775254" cy="104402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30" idx="1"/>
          </p:cNvCxnSpPr>
          <p:nvPr/>
        </p:nvCxnSpPr>
        <p:spPr>
          <a:xfrm flipV="1">
            <a:off x="8174891" y="2443131"/>
            <a:ext cx="1095256" cy="275730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4012" y="3810728"/>
            <a:ext cx="2733942" cy="226622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0147" y="1333653"/>
            <a:ext cx="2697554" cy="221895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2714" y="4158484"/>
            <a:ext cx="2819400" cy="2083904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403" y="1226847"/>
            <a:ext cx="2816421" cy="2085284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73360" y="266919"/>
            <a:ext cx="2570734" cy="191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12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0400" y="308481"/>
            <a:ext cx="25298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RBM-Y2804FE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7" y="1452562"/>
            <a:ext cx="5759293" cy="40338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8912" y="1452562"/>
            <a:ext cx="5241830" cy="403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6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05600" y="2987645"/>
            <a:ext cx="5283200" cy="2502722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</a:t>
            </a:r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97001"/>
            <a:ext cx="63763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73024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</Words>
  <Application>Microsoft Office PowerPoint</Application>
  <PresentationFormat>Personnalisé</PresentationFormat>
  <Paragraphs>25</Paragraphs>
  <Slides>7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1_Office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Shanmuga R</dc:creator>
  <cp:lastModifiedBy>Simon Dobez</cp:lastModifiedBy>
  <cp:revision>452</cp:revision>
  <dcterms:created xsi:type="dcterms:W3CDTF">2016-10-06T10:26:47Z</dcterms:created>
  <dcterms:modified xsi:type="dcterms:W3CDTF">2019-06-11T15:45:42Z</dcterms:modified>
</cp:coreProperties>
</file>