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90" r:id="rId3"/>
    <p:sldId id="307" r:id="rId4"/>
    <p:sldId id="309" r:id="rId5"/>
    <p:sldId id="296" r:id="rId6"/>
    <p:sldId id="295" r:id="rId7"/>
    <p:sldId id="298" r:id="rId8"/>
    <p:sldId id="29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307"/>
            <p14:sldId id="309"/>
            <p14:sldId id="296"/>
            <p14:sldId id="295"/>
            <p14:sldId id="298"/>
            <p14:sldId id="29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42" autoAdjust="0"/>
    <p:restoredTop sz="88056" autoAdjust="0"/>
  </p:normalViewPr>
  <p:slideViewPr>
    <p:cSldViewPr snapToGrid="0">
      <p:cViewPr varScale="1">
        <p:scale>
          <a:sx n="95" d="100"/>
          <a:sy n="95" d="100"/>
        </p:scale>
        <p:origin x="-86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F25EB-41C7-41E6-B25F-0AC7A3349886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49AB5-0D75-4754-A63A-2B5F2EB1021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51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17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7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338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53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07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76328" y="2782895"/>
            <a:ext cx="2740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91.VRF_Y_F4PE</a:t>
            </a:r>
            <a:endParaRPr lang="en-US" sz="3200" dirty="0">
              <a:solidFill>
                <a:srgbClr val="0033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</a:rPr>
              <a:t>04-06-2019</a:t>
            </a: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02773" y="388677"/>
            <a:ext cx="2249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VRF_Y_F4PE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3387" y="2871786"/>
            <a:ext cx="3619662" cy="259556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8625" y="1352551"/>
            <a:ext cx="3647806" cy="12558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3976" y="1504950"/>
            <a:ext cx="2427316" cy="9887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7313" y="1467956"/>
            <a:ext cx="2376487" cy="9986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1681" y="2871786"/>
            <a:ext cx="4071938" cy="28917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0942" y="2843096"/>
            <a:ext cx="3833813" cy="292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2249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VRF_Y_F4PE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3512" y="3005138"/>
            <a:ext cx="3287891" cy="35099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6850" y="363739"/>
            <a:ext cx="2758547" cy="225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663627" y="217157"/>
            <a:ext cx="9427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VRF_Y_F4PE </a:t>
            </a:r>
            <a:r>
              <a:rPr lang="en-US" sz="3200" dirty="0">
                <a:solidFill>
                  <a:srgbClr val="003399"/>
                </a:solidFill>
              </a:rPr>
              <a:t>Service Area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6610" y="1784492"/>
            <a:ext cx="5135493" cy="4073668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 flipH="1" flipV="1">
            <a:off x="2856098" y="3626104"/>
            <a:ext cx="1058278" cy="560928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4219575" y="2743200"/>
            <a:ext cx="969455" cy="588432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8609550" y="2667104"/>
            <a:ext cx="1624" cy="4238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8618501" y="3294692"/>
            <a:ext cx="1624" cy="3914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7913518" y="3037416"/>
            <a:ext cx="774895" cy="483913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6045094" y="1408826"/>
            <a:ext cx="1097032" cy="64807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2931604" y="2819400"/>
            <a:ext cx="1364171" cy="83026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19731370">
            <a:off x="3271357" y="2875811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550</a:t>
            </a:r>
          </a:p>
        </p:txBody>
      </p:sp>
      <p:sp>
        <p:nvSpPr>
          <p:cNvPr id="34" name="TextBox 33"/>
          <p:cNvSpPr txBox="1"/>
          <p:nvPr/>
        </p:nvSpPr>
        <p:spPr>
          <a:xfrm rot="4784791">
            <a:off x="6804550" y="1599827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150</a:t>
            </a:r>
          </a:p>
        </p:txBody>
      </p:sp>
      <p:sp>
        <p:nvSpPr>
          <p:cNvPr id="35" name="TextBox 34"/>
          <p:cNvSpPr txBox="1"/>
          <p:nvPr/>
        </p:nvSpPr>
        <p:spPr>
          <a:xfrm rot="4345669">
            <a:off x="8487094" y="3123952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026487" y="3965870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70</a:t>
            </a:r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8084968" y="3245530"/>
            <a:ext cx="603445" cy="380574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6153249" y="1802741"/>
            <a:ext cx="1105350" cy="626798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 flipV="1">
            <a:off x="7142126" y="1851734"/>
            <a:ext cx="1624" cy="3914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7084976" y="1036183"/>
            <a:ext cx="1624" cy="4238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38" idx="2"/>
          </p:cNvCxnSpPr>
          <p:nvPr/>
        </p:nvCxnSpPr>
        <p:spPr>
          <a:xfrm flipV="1">
            <a:off x="2441293" y="2282034"/>
            <a:ext cx="3611894" cy="2053168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2624138" y="3332392"/>
            <a:ext cx="1961248" cy="1172933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2275524" y="3894981"/>
            <a:ext cx="348614" cy="3211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 flipV="1">
            <a:off x="2779205" y="4387009"/>
            <a:ext cx="341095" cy="3506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4954027" y="4749054"/>
            <a:ext cx="1872375" cy="110910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5189030" y="4927378"/>
            <a:ext cx="1878520" cy="1096412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 flipV="1">
            <a:off x="5208081" y="6015784"/>
            <a:ext cx="421194" cy="2992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4647340" y="5567706"/>
            <a:ext cx="368641" cy="2363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 rot="2042017">
            <a:off x="4675775" y="5911561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3219489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60400" y="308481"/>
            <a:ext cx="3651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Electrical Connector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363" y="1500188"/>
            <a:ext cx="3948062" cy="4468840"/>
          </a:xfrm>
          <a:prstGeom prst="rect">
            <a:avLst/>
          </a:prstGeom>
        </p:spPr>
      </p:pic>
      <p:cxnSp>
        <p:nvCxnSpPr>
          <p:cNvPr id="9" name="Straight Arrow Connector 8"/>
          <p:cNvCxnSpPr>
            <a:endCxn id="7" idx="1"/>
          </p:cNvCxnSpPr>
          <p:nvPr/>
        </p:nvCxnSpPr>
        <p:spPr>
          <a:xfrm flipV="1">
            <a:off x="4505325" y="3524250"/>
            <a:ext cx="2867024" cy="63422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2349" y="2019300"/>
            <a:ext cx="4442419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51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5418" y="79172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5" y="1685925"/>
            <a:ext cx="4503755" cy="32051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3717" y="638175"/>
            <a:ext cx="2495784" cy="2012411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endCxn id="6" idx="1"/>
          </p:cNvCxnSpPr>
          <p:nvPr/>
        </p:nvCxnSpPr>
        <p:spPr>
          <a:xfrm flipV="1">
            <a:off x="7800975" y="1644381"/>
            <a:ext cx="942742" cy="24418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42" idx="3"/>
          </p:cNvCxnSpPr>
          <p:nvPr/>
        </p:nvCxnSpPr>
        <p:spPr>
          <a:xfrm flipH="1" flipV="1">
            <a:off x="2670155" y="3176589"/>
            <a:ext cx="1507618" cy="11373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35" idx="3"/>
          </p:cNvCxnSpPr>
          <p:nvPr/>
        </p:nvCxnSpPr>
        <p:spPr>
          <a:xfrm flipH="1">
            <a:off x="2709734" y="4202067"/>
            <a:ext cx="1927091" cy="9271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24" idx="1"/>
          </p:cNvCxnSpPr>
          <p:nvPr/>
        </p:nvCxnSpPr>
        <p:spPr>
          <a:xfrm>
            <a:off x="7627144" y="4218727"/>
            <a:ext cx="1116831" cy="3171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867275" y="4460080"/>
            <a:ext cx="246056" cy="3405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3975" y="3490048"/>
            <a:ext cx="2587654" cy="209160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6175" y="4800600"/>
            <a:ext cx="2305050" cy="186491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6380" y="4313976"/>
            <a:ext cx="2183354" cy="1630556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2352" y="2376863"/>
            <a:ext cx="2137803" cy="1599451"/>
          </a:xfrm>
          <a:prstGeom prst="rect">
            <a:avLst/>
          </a:prstGeom>
        </p:spPr>
      </p:pic>
      <p:cxnSp>
        <p:nvCxnSpPr>
          <p:cNvPr id="49" name="Straight Arrow Connector 48"/>
          <p:cNvCxnSpPr/>
          <p:nvPr/>
        </p:nvCxnSpPr>
        <p:spPr>
          <a:xfrm flipH="1" flipV="1">
            <a:off x="4274360" y="2270176"/>
            <a:ext cx="141538" cy="19485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14414" y="593977"/>
            <a:ext cx="2211934" cy="167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29498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RBM-Y1801F4PE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9" y="1457324"/>
            <a:ext cx="6036153" cy="38573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6063" y="1457325"/>
            <a:ext cx="5043487" cy="3862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Office PowerPoint</Application>
  <PresentationFormat>Personnalisé</PresentationFormat>
  <Paragraphs>25</Paragraphs>
  <Slides>8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1_Office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Simon Dobez</cp:lastModifiedBy>
  <cp:revision>455</cp:revision>
  <dcterms:created xsi:type="dcterms:W3CDTF">2016-10-06T10:26:47Z</dcterms:created>
  <dcterms:modified xsi:type="dcterms:W3CDTF">2019-06-11T15:46:41Z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31e909cf-ed8c-45c2-b6c2-d67507b08b1c</vt:lpwstr>
  </property>
  <property fmtid="{D5CDD505-2E9C-101B-9397-08002B2CF9AE}" pid="3" name="HCLClassification">
    <vt:lpwstr>null</vt:lpwstr>
  </property>
</Properties>
</file>