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0" r:id="rId3"/>
    <p:sldId id="307" r:id="rId4"/>
    <p:sldId id="298" r:id="rId5"/>
    <p:sldId id="29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2" autoAdjust="0"/>
    <p:restoredTop sz="88056" autoAdjust="0"/>
  </p:normalViewPr>
  <p:slideViewPr>
    <p:cSldViewPr snapToGrid="0">
      <p:cViewPr varScale="1">
        <p:scale>
          <a:sx n="59" d="100"/>
          <a:sy n="59" d="100"/>
        </p:scale>
        <p:origin x="74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1/13/2021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6749" y="2947541"/>
            <a:ext cx="245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Ctrl_AMTU31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13-01-2021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45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Ctrl_AMTU31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687" y="4043363"/>
            <a:ext cx="2587733" cy="6157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8212" y="973452"/>
            <a:ext cx="2530583" cy="2619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14" y="1066800"/>
            <a:ext cx="529259" cy="25831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6250" y="1032163"/>
            <a:ext cx="419099" cy="2570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0162" y="2428875"/>
            <a:ext cx="2462213" cy="39892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836" y="2582779"/>
            <a:ext cx="2304830" cy="368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45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Ctrl_AMTU31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926" y="3714750"/>
            <a:ext cx="3352800" cy="26041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462" y="411363"/>
            <a:ext cx="3348038" cy="287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443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RBC-AMTU31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E7BD2F-4857-44BF-A3CF-DEA1ED40D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893255"/>
            <a:ext cx="5359400" cy="53007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690F1A-643A-4ABE-B0CB-AB5A1CFAE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004" y="893255"/>
            <a:ext cx="5054599" cy="530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2437</TotalTime>
  <Words>16</Words>
  <Application>Microsoft Office PowerPoint</Application>
  <PresentationFormat>Widescreen</PresentationFormat>
  <Paragraphs>15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450</cp:revision>
  <dcterms:created xsi:type="dcterms:W3CDTF">2016-10-06T10:26:47Z</dcterms:created>
  <dcterms:modified xsi:type="dcterms:W3CDTF">2021-01-13T04:38:32Z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0c78b09e-2871-4e09-92fc-9cfd38db526c</vt:lpwstr>
  </property>
  <property fmtid="{D5CDD505-2E9C-101B-9397-08002B2CF9AE}" pid="3" name="HCLClassD6">
    <vt:lpwstr>False</vt:lpwstr>
  </property>
  <property fmtid="{D5CDD505-2E9C-101B-9397-08002B2CF9AE}" pid="4" name="HCLClassification">
    <vt:lpwstr>HCL_Cla5s_1nt3rnal</vt:lpwstr>
  </property>
</Properties>
</file>