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90" r:id="rId3"/>
    <p:sldId id="307" r:id="rId4"/>
    <p:sldId id="309" r:id="rId5"/>
    <p:sldId id="296" r:id="rId6"/>
    <p:sldId id="295" r:id="rId7"/>
    <p:sldId id="298" r:id="rId8"/>
    <p:sldId id="29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309"/>
            <p14:sldId id="296"/>
            <p14:sldId id="295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88056" autoAdjust="0"/>
  </p:normalViewPr>
  <p:slideViewPr>
    <p:cSldViewPr snapToGrid="0">
      <p:cViewPr varScale="1">
        <p:scale>
          <a:sx n="95" d="100"/>
          <a:sy n="95" d="100"/>
        </p:scale>
        <p:origin x="-86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38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3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6328" y="2782895"/>
            <a:ext cx="2740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92.VRF_Y_F6PE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04-06-2019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VRF_Y_F6PE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640" y="2733675"/>
            <a:ext cx="4110878" cy="2190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3165" y="1133475"/>
            <a:ext cx="4110878" cy="9438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9256" y="1301103"/>
            <a:ext cx="2254519" cy="8637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0188" y="1248313"/>
            <a:ext cx="2147888" cy="8088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1038" y="2647950"/>
            <a:ext cx="3824288" cy="27660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777" y="2938463"/>
            <a:ext cx="3862388" cy="290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VRF_Y_F6PE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525" y="3200400"/>
            <a:ext cx="3295650" cy="3559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974" y="695326"/>
            <a:ext cx="3021925" cy="207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663627" y="217157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VRF_Y_F6PE </a:t>
            </a:r>
            <a:r>
              <a:rPr lang="en-US" sz="3200" dirty="0">
                <a:solidFill>
                  <a:srgbClr val="003399"/>
                </a:solidFill>
              </a:rPr>
              <a:t>Service Area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4778" y="1259681"/>
            <a:ext cx="5948523" cy="4367849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 flipV="1">
            <a:off x="3557008" y="2646620"/>
            <a:ext cx="1243592" cy="763331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2362200" y="3541538"/>
            <a:ext cx="1437307" cy="85274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9200963" y="2333625"/>
            <a:ext cx="187" cy="6065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9199052" y="3185668"/>
            <a:ext cx="2098" cy="5957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261484" y="2325932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8032045" y="2752725"/>
            <a:ext cx="1502480" cy="89535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8567007" y="2933700"/>
            <a:ext cx="1034193" cy="60783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428875" y="2646620"/>
            <a:ext cx="1128133" cy="9252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11958" y="2739915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685164" y="1104289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38" name="TextBox 37"/>
          <p:cNvSpPr txBox="1"/>
          <p:nvPr/>
        </p:nvSpPr>
        <p:spPr>
          <a:xfrm rot="18580479">
            <a:off x="3287284" y="1600438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39" name="TextBox 38"/>
          <p:cNvSpPr txBox="1"/>
          <p:nvPr/>
        </p:nvSpPr>
        <p:spPr>
          <a:xfrm rot="19474547">
            <a:off x="5054954" y="5743373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893951" y="1256689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</a:t>
            </a: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5193595" y="1133475"/>
            <a:ext cx="1635830" cy="93345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348786" y="1238250"/>
            <a:ext cx="1652089" cy="95128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6684908" y="1424045"/>
            <a:ext cx="329661" cy="3221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174830" y="960500"/>
            <a:ext cx="345081" cy="336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5343525" y="4686300"/>
            <a:ext cx="1971675" cy="114125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5595992" y="4907774"/>
            <a:ext cx="1820924" cy="106419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5617652" y="5971970"/>
            <a:ext cx="619693" cy="4693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3459949" y="2120979"/>
            <a:ext cx="205584" cy="2936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766381" y="5300828"/>
            <a:ext cx="643819" cy="4713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 flipV="1">
            <a:off x="3390900" y="1971675"/>
            <a:ext cx="1619250" cy="92392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3724275" y="1714500"/>
            <a:ext cx="1402663" cy="81915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3865169" y="1514475"/>
            <a:ext cx="192481" cy="2714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48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2" y="1357312"/>
            <a:ext cx="4019077" cy="4500563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7" idx="1"/>
          </p:cNvCxnSpPr>
          <p:nvPr/>
        </p:nvCxnSpPr>
        <p:spPr>
          <a:xfrm flipV="1">
            <a:off x="4752975" y="3390900"/>
            <a:ext cx="2676525" cy="5393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1852612"/>
            <a:ext cx="4507349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26331" y="142227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523" y="1352334"/>
            <a:ext cx="5154835" cy="3514921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endCxn id="43" idx="3"/>
          </p:cNvCxnSpPr>
          <p:nvPr/>
        </p:nvCxnSpPr>
        <p:spPr>
          <a:xfrm flipH="1">
            <a:off x="2832266" y="4241586"/>
            <a:ext cx="1771556" cy="5545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53" idx="3"/>
          </p:cNvCxnSpPr>
          <p:nvPr/>
        </p:nvCxnSpPr>
        <p:spPr>
          <a:xfrm flipH="1" flipV="1">
            <a:off x="2961556" y="2471795"/>
            <a:ext cx="1838676" cy="17189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634893" y="2491624"/>
            <a:ext cx="333104" cy="16849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28" idx="0"/>
          </p:cNvCxnSpPr>
          <p:nvPr/>
        </p:nvCxnSpPr>
        <p:spPr>
          <a:xfrm flipH="1">
            <a:off x="4634893" y="4433888"/>
            <a:ext cx="755306" cy="3543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23" idx="1"/>
          </p:cNvCxnSpPr>
          <p:nvPr/>
        </p:nvCxnSpPr>
        <p:spPr>
          <a:xfrm>
            <a:off x="7678534" y="4171734"/>
            <a:ext cx="1454011" cy="9594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880369" y="2695575"/>
            <a:ext cx="1914164" cy="13855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4533" y="1264146"/>
            <a:ext cx="2314575" cy="191779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2545" y="4081132"/>
            <a:ext cx="2511927" cy="210005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5784" y="4788203"/>
            <a:ext cx="2178218" cy="181518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9007" y="664583"/>
            <a:ext cx="2397715" cy="182704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385" y="3788446"/>
            <a:ext cx="2398881" cy="201545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6331" y="1452976"/>
            <a:ext cx="2435225" cy="20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9498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RBM-Y1801F6PE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8" y="1543049"/>
            <a:ext cx="6112936" cy="39338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7488" y="1543049"/>
            <a:ext cx="5138738" cy="393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</Words>
  <Application>Microsoft Office PowerPoint</Application>
  <PresentationFormat>Personnalisé</PresentationFormat>
  <Paragraphs>26</Paragraphs>
  <Slides>8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454</cp:revision>
  <dcterms:created xsi:type="dcterms:W3CDTF">2016-10-06T10:26:47Z</dcterms:created>
  <dcterms:modified xsi:type="dcterms:W3CDTF">2019-06-11T15:47:43Z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3619fe5b-6ba3-47f3-b9e3-0b56ff5ccdd6</vt:lpwstr>
  </property>
  <property fmtid="{D5CDD505-2E9C-101B-9397-08002B2CF9AE}" pid="3" name="HCLClassification">
    <vt:lpwstr>null</vt:lpwstr>
  </property>
</Properties>
</file>