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0" r:id="rId3"/>
    <p:sldId id="307" r:id="rId4"/>
    <p:sldId id="298" r:id="rId5"/>
    <p:sldId id="29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59" d="100"/>
          <a:sy n="59" d="100"/>
        </p:scale>
        <p:origin x="7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27467" y="2924409"/>
            <a:ext cx="4140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Ctrl_SC640_Indoor Unit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13-01-2021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018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Ctrl_SC640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726" y="4295776"/>
            <a:ext cx="2838450" cy="6951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139" y="809146"/>
            <a:ext cx="2955754" cy="3143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1338" y="954402"/>
            <a:ext cx="690562" cy="2892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2131" y="924988"/>
            <a:ext cx="692319" cy="2992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7362" y="2392716"/>
            <a:ext cx="2544596" cy="38652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795" y="2460800"/>
            <a:ext cx="2409829" cy="380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018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Ctrl_SC640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712" y="3910013"/>
            <a:ext cx="3548063" cy="24446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930" y="363739"/>
            <a:ext cx="3724275" cy="297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566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TCB-SC640U-E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0869E7-EA14-40AF-BD4C-F2A9531AB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95" y="893256"/>
            <a:ext cx="5511862" cy="5225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A8E3C6-4724-4937-B532-46972468F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127" y="893257"/>
            <a:ext cx="5228834" cy="522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2445</TotalTime>
  <Words>19</Words>
  <Application>Microsoft Office PowerPoint</Application>
  <PresentationFormat>Widescreen</PresentationFormat>
  <Paragraphs>15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452</cp:revision>
  <dcterms:created xsi:type="dcterms:W3CDTF">2016-10-06T10:26:47Z</dcterms:created>
  <dcterms:modified xsi:type="dcterms:W3CDTF">2021-01-13T04:49:49Z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b838adb4-6d66-4d48-8d66-02fae0eec089</vt:lpwstr>
  </property>
  <property fmtid="{D5CDD505-2E9C-101B-9397-08002B2CF9AE}" pid="3" name="HCLClassD6">
    <vt:lpwstr>False</vt:lpwstr>
  </property>
  <property fmtid="{D5CDD505-2E9C-101B-9397-08002B2CF9AE}" pid="4" name="HCLClassification">
    <vt:lpwstr>HCL_Cla5s_1nt3rnal</vt:lpwstr>
  </property>
</Properties>
</file>